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1"/>
  </p:notesMasterIdLst>
  <p:sldIdLst>
    <p:sldId id="304" r:id="rId2"/>
    <p:sldId id="305" r:id="rId3"/>
    <p:sldId id="306" r:id="rId4"/>
    <p:sldId id="307" r:id="rId5"/>
    <p:sldId id="308" r:id="rId6"/>
    <p:sldId id="313" r:id="rId7"/>
    <p:sldId id="314" r:id="rId8"/>
    <p:sldId id="311" r:id="rId9"/>
    <p:sldId id="312" r:id="rId10"/>
  </p:sldIdLst>
  <p:sldSz cx="9144000" cy="5715000" type="screen16x10"/>
  <p:notesSz cx="6858000" cy="9144000"/>
  <p:defaultTextStyle>
    <a:defPPr>
      <a:defRPr lang="en-US"/>
    </a:defPPr>
    <a:lvl1pPr marL="0" algn="l" defTabSz="71323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56616" algn="l" defTabSz="71323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713232" algn="l" defTabSz="71323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69848" algn="l" defTabSz="71323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426464" algn="l" defTabSz="71323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83080" algn="l" defTabSz="71323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139696" algn="l" defTabSz="71323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96312" algn="l" defTabSz="71323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852928" algn="l" defTabSz="71323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1800">
          <p15:clr>
            <a:srgbClr val="A4A3A4"/>
          </p15:clr>
        </p15:guide>
        <p15:guide id="4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33CC33"/>
    <a:srgbClr val="D60093"/>
    <a:srgbClr val="000099"/>
    <a:srgbClr val="FF8D3F"/>
    <a:srgbClr val="00FF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5" d="100"/>
          <a:sy n="115" d="100"/>
        </p:scale>
        <p:origin x="518" y="41"/>
      </p:cViewPr>
      <p:guideLst>
        <p:guide orient="horz" pos="2160"/>
        <p:guide pos="3840"/>
        <p:guide orient="horz" pos="180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62A901-8BE7-41E2-99A5-74E2A17083DA}" type="datetimeFigureOut">
              <a:rPr lang="en-IN" smtClean="0"/>
              <a:t>31-01-2023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1143000"/>
            <a:ext cx="49371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0BF4D4-D3AF-4ABF-A2FE-82B021CFCBF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756824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1323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56616" algn="l" defTabSz="71323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713232" algn="l" defTabSz="71323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69848" algn="l" defTabSz="71323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426464" algn="l" defTabSz="71323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83080" algn="l" defTabSz="71323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139696" algn="l" defTabSz="71323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96312" algn="l" defTabSz="71323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852928" algn="l" defTabSz="71323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935302"/>
            <a:ext cx="6858000" cy="1989667"/>
          </a:xfrm>
        </p:spPr>
        <p:txBody>
          <a:bodyPr anchor="b">
            <a:normAutofit/>
          </a:bodyPr>
          <a:lstStyle>
            <a:lvl1pPr algn="ctr">
              <a:defRPr sz="40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001698"/>
            <a:ext cx="6858000" cy="1379802"/>
          </a:xfrm>
        </p:spPr>
        <p:txBody>
          <a:bodyPr/>
          <a:lstStyle>
            <a:lvl1pPr marL="0" indent="0" algn="ctr">
              <a:buNone/>
              <a:defRPr sz="1900"/>
            </a:lvl1pPr>
            <a:lvl2pPr marL="356616" indent="0" algn="ctr">
              <a:buNone/>
              <a:defRPr sz="1600"/>
            </a:lvl2pPr>
            <a:lvl3pPr marL="713232" indent="0" algn="ctr">
              <a:buNone/>
              <a:defRPr sz="1400"/>
            </a:lvl3pPr>
            <a:lvl4pPr marL="1069848" indent="0" algn="ctr">
              <a:buNone/>
              <a:defRPr sz="1200"/>
            </a:lvl4pPr>
            <a:lvl5pPr marL="1426464" indent="0" algn="ctr">
              <a:buNone/>
              <a:defRPr sz="1200"/>
            </a:lvl5pPr>
            <a:lvl6pPr marL="1783080" indent="0" algn="ctr">
              <a:buNone/>
              <a:defRPr sz="1200"/>
            </a:lvl6pPr>
            <a:lvl7pPr marL="2139696" indent="0" algn="ctr">
              <a:buNone/>
              <a:defRPr sz="1200"/>
            </a:lvl7pPr>
            <a:lvl8pPr marL="2496312" indent="0" algn="ctr">
              <a:buNone/>
              <a:defRPr sz="1200"/>
            </a:lvl8pPr>
            <a:lvl9pPr marL="2852928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4C054-382D-496A-820B-3FEE2264CEDF}" type="slidenum">
              <a:rPr lang="en-IN" smtClean="0"/>
              <a:t>‹#›</a:t>
            </a:fld>
            <a:endParaRPr lang="en-IN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3310418-2F9B-4EF4-8049-64C94873B3C6}"/>
              </a:ext>
            </a:extLst>
          </p:cNvPr>
          <p:cNvSpPr/>
          <p:nvPr userDrawn="1"/>
        </p:nvSpPr>
        <p:spPr>
          <a:xfrm>
            <a:off x="0" y="0"/>
            <a:ext cx="629392" cy="5715000"/>
          </a:xfrm>
          <a:prstGeom prst="rect">
            <a:avLst/>
          </a:prstGeom>
          <a:gradFill>
            <a:gsLst>
              <a:gs pos="0">
                <a:srgbClr val="3399FF"/>
              </a:gs>
              <a:gs pos="0">
                <a:srgbClr val="00CCCC"/>
              </a:gs>
              <a:gs pos="0">
                <a:srgbClr val="9999FF"/>
              </a:gs>
              <a:gs pos="100000">
                <a:srgbClr val="006699"/>
              </a:gs>
            </a:gsLst>
            <a:lin ang="5400000" scaled="0"/>
          </a:gra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442602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525B45-7CB1-40D6-8BAD-749CE8C521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D39A7D9-2E0A-42C3-B820-564472D599F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C4C054-382D-496A-820B-3FEE2264CEDF}" type="slidenum">
              <a:rPr lang="en-IN" smtClean="0"/>
              <a:pPr/>
              <a:t>‹#›</a:t>
            </a:fld>
            <a:endParaRPr lang="en-IN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55402E7-EB63-41CE-9226-186D97E7FD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S. Vaidhya, SASTRA  UNIVERSITY TN GOVERNOR VC CONFERENCE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35059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S. Vaidhya, SASTRA  UNIVERSITY TN GOVERNOR VC CONFERENCE</a:t>
            </a:r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4C054-382D-496A-820B-3FEE2264CED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63382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9263"/>
            <a:ext cx="5694454" cy="1013890"/>
          </a:xfrm>
          <a:prstGeom prst="rect">
            <a:avLst/>
          </a:prstGeom>
        </p:spPr>
        <p:txBody>
          <a:bodyPr vert="horz" lIns="71323" tIns="35662" rIns="71323" bIns="35662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3652" y="1163781"/>
            <a:ext cx="8099714" cy="3959937"/>
          </a:xfrm>
          <a:prstGeom prst="rect">
            <a:avLst/>
          </a:prstGeom>
        </p:spPr>
        <p:txBody>
          <a:bodyPr vert="horz" lIns="71323" tIns="35662" rIns="71323" bIns="35662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7" name="Rectangle 6"/>
          <p:cNvSpPr/>
          <p:nvPr userDrawn="1"/>
        </p:nvSpPr>
        <p:spPr>
          <a:xfrm>
            <a:off x="5938" y="19263"/>
            <a:ext cx="629392" cy="5715000"/>
          </a:xfrm>
          <a:prstGeom prst="rect">
            <a:avLst/>
          </a:prstGeom>
          <a:gradFill>
            <a:gsLst>
              <a:gs pos="0">
                <a:srgbClr val="3399FF"/>
              </a:gs>
              <a:gs pos="0">
                <a:srgbClr val="00CCCC"/>
              </a:gs>
              <a:gs pos="0">
                <a:srgbClr val="9999FF"/>
              </a:gs>
              <a:gs pos="100000">
                <a:srgbClr val="006699"/>
              </a:gs>
            </a:gsLst>
            <a:lin ang="5400000" scaled="0"/>
          </a:gra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64997" y="5307195"/>
            <a:ext cx="299398" cy="312270"/>
          </a:xfrm>
          <a:prstGeom prst="rect">
            <a:avLst/>
          </a:prstGeom>
        </p:spPr>
        <p:txBody>
          <a:bodyPr vert="horz" lIns="71323" tIns="35662" rIns="71323" bIns="35662" rtlCol="0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4C4C054-382D-496A-820B-3FEE2264CEDF}" type="slidenum">
              <a:rPr lang="en-IN" smtClean="0"/>
              <a:pPr/>
              <a:t>‹#›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-863649" y="2619551"/>
            <a:ext cx="2356694" cy="374499"/>
          </a:xfrm>
          <a:prstGeom prst="rect">
            <a:avLst/>
          </a:prstGeom>
        </p:spPr>
        <p:txBody>
          <a:bodyPr vert="horz" lIns="71323" tIns="35662" rIns="71323" bIns="35662" rtlCol="0" anchor="ctr"/>
          <a:lstStyle>
            <a:lvl1pPr algn="ctr">
              <a:defRPr sz="9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Dr. S. Vaidhya, SASTRA  UNIVERSITY TN GOVERNOR VC CONFERENCE</a:t>
            </a:r>
            <a:endParaRPr lang="en-IN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5706" y="231938"/>
            <a:ext cx="2267566" cy="658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233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7" r:id="rId2"/>
    <p:sldLayoutId id="2147483674" r:id="rId3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713232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rgbClr val="000099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78308" indent="-178308" algn="l" defTabSz="713232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34924" indent="-178308" algn="l" defTabSz="713232" rtl="0" eaLnBrk="1" latinLnBrk="0" hangingPunct="1">
        <a:lnSpc>
          <a:spcPct val="90000"/>
        </a:lnSpc>
        <a:spcBef>
          <a:spcPts val="39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91540" indent="-178308" algn="l" defTabSz="713232" rtl="0" eaLnBrk="1" latinLnBrk="0" hangingPunct="1">
        <a:lnSpc>
          <a:spcPct val="90000"/>
        </a:lnSpc>
        <a:spcBef>
          <a:spcPts val="39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248156" indent="-178308" algn="l" defTabSz="713232" rtl="0" eaLnBrk="1" latinLnBrk="0" hangingPunct="1">
        <a:lnSpc>
          <a:spcPct val="90000"/>
        </a:lnSpc>
        <a:spcBef>
          <a:spcPts val="39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604772" indent="-178308" algn="l" defTabSz="713232" rtl="0" eaLnBrk="1" latinLnBrk="0" hangingPunct="1">
        <a:lnSpc>
          <a:spcPct val="90000"/>
        </a:lnSpc>
        <a:spcBef>
          <a:spcPts val="39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961388" indent="-178308" algn="l" defTabSz="713232" rtl="0" eaLnBrk="1" latinLnBrk="0" hangingPunct="1">
        <a:lnSpc>
          <a:spcPct val="90000"/>
        </a:lnSpc>
        <a:spcBef>
          <a:spcPts val="39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318004" indent="-178308" algn="l" defTabSz="713232" rtl="0" eaLnBrk="1" latinLnBrk="0" hangingPunct="1">
        <a:lnSpc>
          <a:spcPct val="90000"/>
        </a:lnSpc>
        <a:spcBef>
          <a:spcPts val="39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674620" indent="-178308" algn="l" defTabSz="713232" rtl="0" eaLnBrk="1" latinLnBrk="0" hangingPunct="1">
        <a:lnSpc>
          <a:spcPct val="90000"/>
        </a:lnSpc>
        <a:spcBef>
          <a:spcPts val="39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031236" indent="-178308" algn="l" defTabSz="713232" rtl="0" eaLnBrk="1" latinLnBrk="0" hangingPunct="1">
        <a:lnSpc>
          <a:spcPct val="90000"/>
        </a:lnSpc>
        <a:spcBef>
          <a:spcPts val="39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1323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616" algn="l" defTabSz="71323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713232" algn="l" defTabSz="71323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69848" algn="l" defTabSz="71323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algn="l" defTabSz="71323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83080" algn="l" defTabSz="71323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39696" algn="l" defTabSz="71323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96312" algn="l" defTabSz="71323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52928" algn="l" defTabSz="71323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mailto:vaidhya@sastra.edu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7"/>
          <p:cNvSpPr>
            <a:spLocks noGrp="1"/>
          </p:cNvSpPr>
          <p:nvPr>
            <p:ph type="subTitle" idx="1"/>
          </p:nvPr>
        </p:nvSpPr>
        <p:spPr>
          <a:xfrm>
            <a:off x="612183" y="307350"/>
            <a:ext cx="8462075" cy="4393004"/>
          </a:xfrm>
        </p:spPr>
        <p:txBody>
          <a:bodyPr>
            <a:noAutofit/>
          </a:bodyPr>
          <a:lstStyle/>
          <a:p>
            <a:r>
              <a:rPr lang="en-IN" sz="2600" b="1" dirty="0" smtClean="0">
                <a:solidFill>
                  <a:srgbClr val="000099"/>
                </a:solidFill>
              </a:rPr>
              <a:t>AIU-SZ CONFERENCE </a:t>
            </a:r>
            <a:r>
              <a:rPr lang="en-IN" sz="2600" b="1" dirty="0">
                <a:solidFill>
                  <a:srgbClr val="000099"/>
                </a:solidFill>
              </a:rPr>
              <a:t>OF VICE-CHANCELLORS </a:t>
            </a:r>
            <a:r>
              <a:rPr lang="en-IN" sz="2400" b="1" dirty="0">
                <a:solidFill>
                  <a:srgbClr val="000099"/>
                </a:solidFill>
              </a:rPr>
              <a:t> </a:t>
            </a:r>
          </a:p>
          <a:p>
            <a:r>
              <a:rPr lang="en-IN" sz="2000" b="1" dirty="0" smtClean="0"/>
              <a:t>Jan 31, 2023</a:t>
            </a:r>
            <a:endParaRPr lang="en-IN" sz="2000" b="1" dirty="0"/>
          </a:p>
          <a:p>
            <a:endParaRPr lang="en-IN" sz="2400" dirty="0"/>
          </a:p>
          <a:p>
            <a:r>
              <a:rPr lang="en-IN" sz="2600" b="1" dirty="0" smtClean="0">
                <a:solidFill>
                  <a:srgbClr val="000099"/>
                </a:solidFill>
              </a:rPr>
              <a:t>PROMOTING QUALITY </a:t>
            </a:r>
            <a:r>
              <a:rPr lang="en-IN" sz="2600" b="1" dirty="0" smtClean="0">
                <a:solidFill>
                  <a:srgbClr val="000099"/>
                </a:solidFill>
              </a:rPr>
              <a:t>&amp; RELEVANT RESEARCH</a:t>
            </a:r>
            <a:endParaRPr lang="en-IN" sz="2600" b="1" dirty="0">
              <a:solidFill>
                <a:srgbClr val="000099"/>
              </a:solidFill>
            </a:endParaRPr>
          </a:p>
          <a:p>
            <a:r>
              <a:rPr lang="en-IN" sz="1600" b="1" dirty="0"/>
              <a:t>By</a:t>
            </a:r>
          </a:p>
          <a:p>
            <a:r>
              <a:rPr lang="en-IN" sz="1800" b="1" dirty="0" err="1">
                <a:solidFill>
                  <a:srgbClr val="000099"/>
                </a:solidFill>
              </a:rPr>
              <a:t>Dr.</a:t>
            </a:r>
            <a:r>
              <a:rPr lang="en-IN" sz="1800" b="1" dirty="0">
                <a:solidFill>
                  <a:srgbClr val="000099"/>
                </a:solidFill>
              </a:rPr>
              <a:t> S .VAIDHYASUBRAMANIAM</a:t>
            </a:r>
          </a:p>
          <a:p>
            <a:r>
              <a:rPr lang="en-IN" sz="1600" b="1" dirty="0"/>
              <a:t>VICE-CHANCELLOR </a:t>
            </a:r>
          </a:p>
          <a:p>
            <a:r>
              <a:rPr lang="en-IN" sz="1600" b="1" dirty="0"/>
              <a:t>&amp; TATA SONS CHAIR PROFESSOR OF MANAGEMENT</a:t>
            </a:r>
          </a:p>
          <a:p>
            <a:endParaRPr lang="en-IN" sz="2000" b="1" dirty="0"/>
          </a:p>
          <a:p>
            <a:endParaRPr lang="en-IN" sz="2000" b="1" dirty="0"/>
          </a:p>
          <a:p>
            <a:endParaRPr lang="en-IN" sz="2000" b="1" dirty="0"/>
          </a:p>
          <a:p>
            <a:endParaRPr lang="en-IN" sz="1600" b="1" dirty="0"/>
          </a:p>
          <a:p>
            <a:endParaRPr lang="en-IN" sz="1600" b="1" dirty="0">
              <a:solidFill>
                <a:srgbClr val="C00000"/>
              </a:solidFill>
            </a:endParaRPr>
          </a:p>
          <a:p>
            <a:r>
              <a:rPr lang="en-IN" sz="1600" b="1" dirty="0">
                <a:solidFill>
                  <a:srgbClr val="C00000"/>
                </a:solidFill>
              </a:rPr>
              <a:t>E-mail: </a:t>
            </a:r>
            <a:r>
              <a:rPr lang="en-IN" sz="1600" b="1" dirty="0">
                <a:hlinkClick r:id="rId2"/>
              </a:rPr>
              <a:t>vaidhya@sastra.edu</a:t>
            </a:r>
            <a:endParaRPr lang="en-IN" sz="16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4912" y="3608441"/>
            <a:ext cx="5096183" cy="1479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6465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048" y="1273422"/>
            <a:ext cx="8257216" cy="2903370"/>
          </a:xfrm>
        </p:spPr>
        <p:txBody>
          <a:bodyPr>
            <a:normAutofit/>
          </a:bodyPr>
          <a:lstStyle/>
          <a:p>
            <a:pPr algn="ctr"/>
            <a:r>
              <a:rPr lang="en-IN" sz="4800" dirty="0" smtClean="0"/>
              <a:t>EVERY COUNTRY HAS ITS PROBLEMS, THAT DOESN’T MAKE IT A PROBLEMATIC COUNTRY</a:t>
            </a:r>
            <a:endParaRPr lang="en-IN" sz="48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C4C054-382D-496A-820B-3FEE2264CEDF}" type="slidenum">
              <a:rPr lang="en-IN" smtClean="0"/>
              <a:t>2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D4E6C47-1261-4D2C-965B-549701A11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-863648" y="2619552"/>
            <a:ext cx="2356694" cy="374499"/>
          </a:xfrm>
        </p:spPr>
        <p:txBody>
          <a:bodyPr/>
          <a:lstStyle/>
          <a:p>
            <a:r>
              <a:rPr lang="en-IN" dirty="0" err="1"/>
              <a:t>Dr.</a:t>
            </a:r>
            <a:r>
              <a:rPr lang="en-IN" dirty="0"/>
              <a:t> S. </a:t>
            </a:r>
            <a:r>
              <a:rPr lang="en-IN" dirty="0" err="1"/>
              <a:t>Vaidhya</a:t>
            </a:r>
            <a:r>
              <a:rPr lang="en-IN" dirty="0"/>
              <a:t>, SASTRA  UNIVERSITY </a:t>
            </a:r>
            <a:r>
              <a:rPr lang="en-IN" dirty="0" smtClean="0"/>
              <a:t>AIU-SZ </a:t>
            </a:r>
            <a:r>
              <a:rPr lang="en-IN" dirty="0"/>
              <a:t>VC CONFERENCE</a:t>
            </a:r>
          </a:p>
        </p:txBody>
      </p:sp>
    </p:spTree>
    <p:extLst>
      <p:ext uri="{BB962C8B-B14F-4D97-AF65-F5344CB8AC3E}">
        <p14:creationId xmlns:p14="http://schemas.microsoft.com/office/powerpoint/2010/main" val="3555721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048" y="1273422"/>
            <a:ext cx="8257216" cy="2903370"/>
          </a:xfrm>
        </p:spPr>
        <p:txBody>
          <a:bodyPr>
            <a:normAutofit/>
          </a:bodyPr>
          <a:lstStyle/>
          <a:p>
            <a:pPr algn="ctr"/>
            <a:r>
              <a:rPr lang="en-IN" sz="4800" dirty="0" smtClean="0"/>
              <a:t>MOVE FROM YOUR ‘KODAK’ MOVEMENT TO EXPLORE YOUR ‘EUREKA’ MOMENT</a:t>
            </a:r>
            <a:endParaRPr lang="en-IN" sz="48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C4C054-382D-496A-820B-3FEE2264CEDF}" type="slidenum">
              <a:rPr lang="en-IN" smtClean="0"/>
              <a:t>3</a:t>
            </a:fld>
            <a:endParaRPr lang="en-IN"/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FD4E6C47-1261-4D2C-965B-549701A11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-863648" y="2619552"/>
            <a:ext cx="2356694" cy="374499"/>
          </a:xfrm>
        </p:spPr>
        <p:txBody>
          <a:bodyPr/>
          <a:lstStyle/>
          <a:p>
            <a:r>
              <a:rPr lang="en-IN" dirty="0" err="1"/>
              <a:t>Dr.</a:t>
            </a:r>
            <a:r>
              <a:rPr lang="en-IN" dirty="0"/>
              <a:t> S. </a:t>
            </a:r>
            <a:r>
              <a:rPr lang="en-IN" dirty="0" err="1"/>
              <a:t>Vaidhya</a:t>
            </a:r>
            <a:r>
              <a:rPr lang="en-IN" dirty="0"/>
              <a:t>, SASTRA  UNIVERSITY </a:t>
            </a:r>
            <a:r>
              <a:rPr lang="en-IN" dirty="0" smtClean="0"/>
              <a:t>AIU-SZ </a:t>
            </a:r>
            <a:r>
              <a:rPr lang="en-IN" dirty="0"/>
              <a:t>VC CONFERENCE</a:t>
            </a:r>
          </a:p>
        </p:txBody>
      </p:sp>
    </p:spTree>
    <p:extLst>
      <p:ext uri="{BB962C8B-B14F-4D97-AF65-F5344CB8AC3E}">
        <p14:creationId xmlns:p14="http://schemas.microsoft.com/office/powerpoint/2010/main" val="703286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048" y="1273422"/>
            <a:ext cx="8257216" cy="2903370"/>
          </a:xfrm>
        </p:spPr>
        <p:txBody>
          <a:bodyPr>
            <a:noAutofit/>
          </a:bodyPr>
          <a:lstStyle/>
          <a:p>
            <a:pPr algn="ctr"/>
            <a:r>
              <a:rPr lang="en-IN" sz="4000" b="1" dirty="0" smtClean="0"/>
              <a:t>ACADEMIC GINI IS AS PREVALENT AS ECONOMIC GINI – </a:t>
            </a:r>
            <a:br>
              <a:rPr lang="en-IN" sz="4000" b="1" dirty="0" smtClean="0"/>
            </a:br>
            <a:r>
              <a:rPr lang="en-IN" sz="4000" b="1" dirty="0" smtClean="0"/>
              <a:t>UNDERSTAND YOUR ACADEMIC GINI?</a:t>
            </a:r>
            <a:endParaRPr lang="en-IN" sz="40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C4C054-382D-496A-820B-3FEE2264CEDF}" type="slidenum">
              <a:rPr lang="en-IN" smtClean="0"/>
              <a:t>4</a:t>
            </a:fld>
            <a:endParaRPr lang="en-IN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FD4E6C47-1261-4D2C-965B-549701A11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-863647" y="2619553"/>
            <a:ext cx="2356694" cy="374499"/>
          </a:xfrm>
        </p:spPr>
        <p:txBody>
          <a:bodyPr/>
          <a:lstStyle/>
          <a:p>
            <a:r>
              <a:rPr lang="en-IN" dirty="0" err="1"/>
              <a:t>Dr.</a:t>
            </a:r>
            <a:r>
              <a:rPr lang="en-IN" dirty="0"/>
              <a:t> S. </a:t>
            </a:r>
            <a:r>
              <a:rPr lang="en-IN" dirty="0" err="1"/>
              <a:t>Vaidhya</a:t>
            </a:r>
            <a:r>
              <a:rPr lang="en-IN" dirty="0"/>
              <a:t>, SASTRA  UNIVERSITY </a:t>
            </a:r>
            <a:r>
              <a:rPr lang="en-IN" dirty="0" smtClean="0"/>
              <a:t>AIU-SZ </a:t>
            </a:r>
            <a:r>
              <a:rPr lang="en-IN" dirty="0"/>
              <a:t>VC CONFERENCE</a:t>
            </a:r>
          </a:p>
        </p:txBody>
      </p:sp>
    </p:spTree>
    <p:extLst>
      <p:ext uri="{BB962C8B-B14F-4D97-AF65-F5344CB8AC3E}">
        <p14:creationId xmlns:p14="http://schemas.microsoft.com/office/powerpoint/2010/main" val="826717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048" y="1273422"/>
            <a:ext cx="8257216" cy="2903370"/>
          </a:xfrm>
        </p:spPr>
        <p:txBody>
          <a:bodyPr>
            <a:normAutofit/>
          </a:bodyPr>
          <a:lstStyle/>
          <a:p>
            <a:pPr algn="ctr"/>
            <a:r>
              <a:rPr lang="en-IN" sz="4800" b="1" dirty="0" smtClean="0"/>
              <a:t>COLLABORATIVE COMPETITION AND </a:t>
            </a:r>
            <a:br>
              <a:rPr lang="en-IN" sz="4800" b="1" dirty="0" smtClean="0"/>
            </a:br>
            <a:r>
              <a:rPr lang="en-IN" sz="4800" b="1" dirty="0" smtClean="0"/>
              <a:t>CO-INNOVATION</a:t>
            </a:r>
            <a:endParaRPr lang="en-IN" sz="48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C4C054-382D-496A-820B-3FEE2264CEDF}" type="slidenum">
              <a:rPr lang="en-IN" smtClean="0"/>
              <a:t>5</a:t>
            </a:fld>
            <a:endParaRPr lang="en-IN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FD4E6C47-1261-4D2C-965B-549701A11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-863648" y="2619552"/>
            <a:ext cx="2356694" cy="374499"/>
          </a:xfrm>
        </p:spPr>
        <p:txBody>
          <a:bodyPr/>
          <a:lstStyle/>
          <a:p>
            <a:r>
              <a:rPr lang="en-IN" dirty="0" err="1"/>
              <a:t>Dr.</a:t>
            </a:r>
            <a:r>
              <a:rPr lang="en-IN" dirty="0"/>
              <a:t> S. </a:t>
            </a:r>
            <a:r>
              <a:rPr lang="en-IN" dirty="0" err="1"/>
              <a:t>Vaidhya</a:t>
            </a:r>
            <a:r>
              <a:rPr lang="en-IN" dirty="0"/>
              <a:t>, SASTRA  UNIVERSITY </a:t>
            </a:r>
            <a:r>
              <a:rPr lang="en-IN" dirty="0" smtClean="0"/>
              <a:t>AIU-SZ </a:t>
            </a:r>
            <a:r>
              <a:rPr lang="en-IN" dirty="0"/>
              <a:t>VC CONFERENCE</a:t>
            </a:r>
          </a:p>
        </p:txBody>
      </p:sp>
    </p:spTree>
    <p:extLst>
      <p:ext uri="{BB962C8B-B14F-4D97-AF65-F5344CB8AC3E}">
        <p14:creationId xmlns:p14="http://schemas.microsoft.com/office/powerpoint/2010/main" val="892713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IDEO VENN FOR INNOVATION</a:t>
            </a:r>
            <a:endParaRPr lang="en-IN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C4C054-382D-496A-820B-3FEE2264CEDF}" type="slidenum">
              <a:rPr lang="en-IN" smtClean="0"/>
              <a:pPr/>
              <a:t>6</a:t>
            </a:fld>
            <a:endParaRPr lang="en-IN" dirty="0"/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FD4E6C47-1261-4D2C-965B-549701A11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-863648" y="2619552"/>
            <a:ext cx="2356694" cy="374499"/>
          </a:xfrm>
        </p:spPr>
        <p:txBody>
          <a:bodyPr/>
          <a:lstStyle/>
          <a:p>
            <a:r>
              <a:rPr lang="en-IN" dirty="0" err="1"/>
              <a:t>Dr.</a:t>
            </a:r>
            <a:r>
              <a:rPr lang="en-IN" dirty="0"/>
              <a:t> S. </a:t>
            </a:r>
            <a:r>
              <a:rPr lang="en-IN" dirty="0" err="1"/>
              <a:t>Vaidhya</a:t>
            </a:r>
            <a:r>
              <a:rPr lang="en-IN" dirty="0"/>
              <a:t>, SASTRA  UNIVERSITY </a:t>
            </a:r>
            <a:r>
              <a:rPr lang="en-IN" dirty="0" smtClean="0"/>
              <a:t>AIU-SZ </a:t>
            </a:r>
            <a:r>
              <a:rPr lang="en-IN" dirty="0"/>
              <a:t>VC CONFERENCE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297" y="1401577"/>
            <a:ext cx="5424152" cy="3836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63951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048" y="1273422"/>
            <a:ext cx="8257216" cy="2903370"/>
          </a:xfrm>
        </p:spPr>
        <p:txBody>
          <a:bodyPr>
            <a:normAutofit/>
          </a:bodyPr>
          <a:lstStyle/>
          <a:p>
            <a:pPr algn="ctr"/>
            <a:r>
              <a:rPr lang="en-IN" sz="4800" b="1" dirty="0" smtClean="0"/>
              <a:t>INTELLECTUAL PARATROOPING vs FOOT SOLDIERING</a:t>
            </a:r>
            <a:endParaRPr lang="en-IN" sz="48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C4C054-382D-496A-820B-3FEE2264CEDF}" type="slidenum">
              <a:rPr lang="en-IN" smtClean="0"/>
              <a:t>7</a:t>
            </a:fld>
            <a:endParaRPr lang="en-IN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FD4E6C47-1261-4D2C-965B-549701A11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-863648" y="2619552"/>
            <a:ext cx="2356694" cy="374499"/>
          </a:xfrm>
        </p:spPr>
        <p:txBody>
          <a:bodyPr/>
          <a:lstStyle/>
          <a:p>
            <a:r>
              <a:rPr lang="en-IN" dirty="0" err="1"/>
              <a:t>Dr.</a:t>
            </a:r>
            <a:r>
              <a:rPr lang="en-IN" dirty="0"/>
              <a:t> S. </a:t>
            </a:r>
            <a:r>
              <a:rPr lang="en-IN" dirty="0" err="1"/>
              <a:t>Vaidhya</a:t>
            </a:r>
            <a:r>
              <a:rPr lang="en-IN" dirty="0"/>
              <a:t>, SASTRA  UNIVERSITY </a:t>
            </a:r>
            <a:r>
              <a:rPr lang="en-IN" dirty="0" smtClean="0"/>
              <a:t>AIU-SZ </a:t>
            </a:r>
            <a:r>
              <a:rPr lang="en-IN" dirty="0"/>
              <a:t>VC CONFERENCE</a:t>
            </a:r>
          </a:p>
        </p:txBody>
      </p:sp>
    </p:spTree>
    <p:extLst>
      <p:ext uri="{BB962C8B-B14F-4D97-AF65-F5344CB8AC3E}">
        <p14:creationId xmlns:p14="http://schemas.microsoft.com/office/powerpoint/2010/main" val="2615201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C4C054-382D-496A-820B-3FEE2264CEDF}" type="slidenum">
              <a:rPr lang="en-IN" smtClean="0"/>
              <a:t>8</a:t>
            </a:fld>
            <a:endParaRPr lang="en-IN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The Winds of Change are blowing hard – What Next?</a:t>
            </a:r>
            <a:endParaRPr lang="en-IN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2189" y="2603500"/>
            <a:ext cx="3628572" cy="2032000"/>
          </a:xfrm>
          <a:prstGeom prst="rect">
            <a:avLst/>
          </a:prstGeom>
        </p:spPr>
      </p:pic>
      <p:sp>
        <p:nvSpPr>
          <p:cNvPr id="8" name="Content Placeholder 6"/>
          <p:cNvSpPr txBox="1">
            <a:spLocks/>
          </p:cNvSpPr>
          <p:nvPr/>
        </p:nvSpPr>
        <p:spPr>
          <a:xfrm>
            <a:off x="4648200" y="956604"/>
            <a:ext cx="4100593" cy="4444555"/>
          </a:xfrm>
          <a:prstGeom prst="rect">
            <a:avLst/>
          </a:prstGeom>
        </p:spPr>
        <p:txBody>
          <a:bodyPr/>
          <a:lstStyle>
            <a:lvl1pPr marL="178308" indent="-178308" algn="l" defTabSz="713232" rtl="0" eaLnBrk="1" latinLnBrk="0" hangingPunct="1">
              <a:lnSpc>
                <a:spcPct val="90000"/>
              </a:lnSpc>
              <a:spcBef>
                <a:spcPts val="78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34924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91540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248156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604772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961388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18004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74620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31236" indent="-178308" algn="l" defTabSz="713232" rtl="0" eaLnBrk="1" latinLnBrk="0" hangingPunct="1">
              <a:lnSpc>
                <a:spcPct val="90000"/>
              </a:lnSpc>
              <a:spcBef>
                <a:spcPts val="39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Best Build Windmills</a:t>
            </a:r>
          </a:p>
          <a:p>
            <a:endParaRPr lang="en-IN" dirty="0" smtClean="0"/>
          </a:p>
          <a:p>
            <a:endParaRPr lang="en-IN" dirty="0" smtClean="0"/>
          </a:p>
          <a:p>
            <a:pPr marL="0" indent="0">
              <a:buNone/>
            </a:pPr>
            <a:endParaRPr lang="en-IN" dirty="0" smtClean="0"/>
          </a:p>
          <a:p>
            <a:endParaRPr lang="en-IN" dirty="0" smtClean="0"/>
          </a:p>
          <a:p>
            <a:endParaRPr lang="en-IN" dirty="0" smtClean="0"/>
          </a:p>
          <a:p>
            <a:r>
              <a:rPr lang="en-IN" dirty="0" smtClean="0"/>
              <a:t>The Rest sleep under shelter</a:t>
            </a:r>
            <a:endParaRPr lang="en-IN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8654" y="1325589"/>
            <a:ext cx="2628900" cy="174307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88187" y="3720072"/>
            <a:ext cx="1830855" cy="1830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9877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048" y="1273422"/>
            <a:ext cx="8257216" cy="2903370"/>
          </a:xfrm>
        </p:spPr>
        <p:txBody>
          <a:bodyPr>
            <a:normAutofit/>
          </a:bodyPr>
          <a:lstStyle/>
          <a:p>
            <a:pPr algn="ctr"/>
            <a:r>
              <a:rPr lang="en-IN" sz="4800" b="1" dirty="0" smtClean="0"/>
              <a:t>THANK YOU</a:t>
            </a:r>
            <a:endParaRPr lang="en-IN" sz="48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C4C054-382D-496A-820B-3FEE2264CEDF}" type="slidenum">
              <a:rPr lang="en-IN" smtClean="0"/>
              <a:t>9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36696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3549</TotalTime>
  <Words>181</Words>
  <Application>Microsoft Office PowerPoint</Application>
  <PresentationFormat>On-screen Show (16:10)</PresentationFormat>
  <Paragraphs>43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PowerPoint Presentation</vt:lpstr>
      <vt:lpstr>EVERY COUNTRY HAS ITS PROBLEMS, THAT DOESN’T MAKE IT A PROBLEMATIC COUNTRY</vt:lpstr>
      <vt:lpstr>MOVE FROM YOUR ‘KODAK’ MOVEMENT TO EXPLORE YOUR ‘EUREKA’ MOMENT</vt:lpstr>
      <vt:lpstr>ACADEMIC GINI IS AS PREVALENT AS ECONOMIC GINI –  UNDERSTAND YOUR ACADEMIC GINI?</vt:lpstr>
      <vt:lpstr>COLLABORATIVE COMPETITION AND  CO-INNOVATION</vt:lpstr>
      <vt:lpstr>IDEO VENN FOR INNOVATION</vt:lpstr>
      <vt:lpstr>INTELLECTUAL PARATROOPING vs FOOT SOLDIERING</vt:lpstr>
      <vt:lpstr>The Winds of Change are blowing hard – What Next?</vt:lpstr>
      <vt:lpstr>THANK YOU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INDIVIDUAL + INSTITUTIONAL BALANCE</dc:title>
  <dc:creator>Thiyagarajan Lakshmanan</dc:creator>
  <cp:lastModifiedBy>Administrator</cp:lastModifiedBy>
  <cp:revision>87</cp:revision>
  <dcterms:created xsi:type="dcterms:W3CDTF">2021-03-01T06:30:07Z</dcterms:created>
  <dcterms:modified xsi:type="dcterms:W3CDTF">2023-01-31T04:24:32Z</dcterms:modified>
</cp:coreProperties>
</file>